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78140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7/8/2019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08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6898" y="-7234"/>
            <a:ext cx="5407983" cy="1396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 of Round &amp; </a:t>
            </a:r>
            <a:br>
              <a:rPr lang="en-US" dirty="0" smtClean="0"/>
            </a:br>
            <a:r>
              <a:rPr lang="en-US" dirty="0" smtClean="0"/>
              <a:t>Flat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570" y="1524000"/>
            <a:ext cx="6516430" cy="5334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Round</a:t>
            </a:r>
            <a:r>
              <a:rPr lang="en-US" dirty="0" smtClean="0"/>
              <a:t>: Frodo Baggins from </a:t>
            </a:r>
            <a:r>
              <a:rPr lang="en-US" i="1" dirty="0" smtClean="0"/>
              <a:t>Lord of the Rings </a:t>
            </a:r>
            <a:r>
              <a:rPr lang="en-US" dirty="0" smtClean="0"/>
              <a:t>and </a:t>
            </a:r>
            <a:r>
              <a:rPr lang="en-US" i="1" dirty="0" smtClean="0"/>
              <a:t>X-Men</a:t>
            </a:r>
            <a:r>
              <a:rPr lang="en-US" dirty="0" smtClean="0"/>
              <a:t>’s Magneto are round characters because we know a lot about their personalities.</a:t>
            </a:r>
          </a:p>
          <a:p>
            <a:endParaRPr lang="en-US" dirty="0" smtClean="0"/>
          </a:p>
          <a:p>
            <a:r>
              <a:rPr lang="en-US" b="1" u="sng" dirty="0" smtClean="0"/>
              <a:t>Flat</a:t>
            </a:r>
            <a:r>
              <a:rPr lang="en-US" dirty="0" smtClean="0"/>
              <a:t>: </a:t>
            </a:r>
            <a:r>
              <a:rPr lang="en-US" dirty="0" err="1" smtClean="0"/>
              <a:t>Jafar</a:t>
            </a:r>
            <a:r>
              <a:rPr lang="en-US" dirty="0" smtClean="0"/>
              <a:t> in </a:t>
            </a:r>
            <a:r>
              <a:rPr lang="en-US" i="1" dirty="0" smtClean="0"/>
              <a:t>Aladdin</a:t>
            </a:r>
            <a:r>
              <a:rPr lang="en-US" dirty="0" smtClean="0"/>
              <a:t> and the white rabbit in </a:t>
            </a:r>
            <a:r>
              <a:rPr lang="en-US" i="1" dirty="0" smtClean="0"/>
              <a:t>Alice…</a:t>
            </a:r>
            <a:r>
              <a:rPr lang="en-US" dirty="0" smtClean="0"/>
              <a:t> are flat because they possess few traits: </a:t>
            </a:r>
            <a:r>
              <a:rPr lang="en-US" dirty="0" err="1" smtClean="0"/>
              <a:t>Jafar</a:t>
            </a:r>
            <a:r>
              <a:rPr lang="en-US" dirty="0" smtClean="0"/>
              <a:t> is evil. The white rabbit is anxious and in a hurry.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38" y="206448"/>
            <a:ext cx="2133600" cy="1600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38" y="3581399"/>
            <a:ext cx="2457450" cy="18573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42" y="4953000"/>
            <a:ext cx="1806703" cy="144680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3356">
            <a:off x="392524" y="1760761"/>
            <a:ext cx="2036014" cy="171893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0491347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9463</TotalTime>
  <Words>62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Tw Cen MT</vt:lpstr>
      <vt:lpstr>Wingdings</vt:lpstr>
      <vt:lpstr>Wingdings 2</vt:lpstr>
      <vt:lpstr>Median</vt:lpstr>
      <vt:lpstr>Examples of Round &amp;  Flat Characters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 A10</dc:title>
  <dc:creator>Kalyn  Heisler</dc:creator>
  <dc:description>Examples of Round &amp; _x000d_Flat Characters</dc:description>
  <cp:lastModifiedBy>Kalyn Heisler</cp:lastModifiedBy>
  <cp:revision>38</cp:revision>
  <cp:lastPrinted>2018-10-09T20:10:09Z</cp:lastPrinted>
  <dcterms:created xsi:type="dcterms:W3CDTF">2017-08-25T20:14:29Z</dcterms:created>
  <dcterms:modified xsi:type="dcterms:W3CDTF">2019-07-08T16:02:11Z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ELA A10</vt:lpwstr>
  </property>
  <property fmtid="{D5CDD505-2E9C-101B-9397-08002B2CF9AE}" pid="3" name="SlideDescription">
    <vt:lpwstr>Examples of Round &amp; _x000d_Flat Characters</vt:lpwstr>
  </property>
</Properties>
</file>